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media/image5.jpg" ContentType="image/png"/>
  <Override PartName="/ppt/media/image7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6" r:id="rId3"/>
    <p:sldId id="267" r:id="rId4"/>
    <p:sldId id="268" r:id="rId5"/>
    <p:sldId id="269" r:id="rId6"/>
    <p:sldId id="256" r:id="rId7"/>
    <p:sldId id="259" r:id="rId8"/>
    <p:sldId id="260" r:id="rId9"/>
    <p:sldId id="261" r:id="rId10"/>
    <p:sldId id="262" r:id="rId11"/>
    <p:sldId id="263" r:id="rId12"/>
    <p:sldId id="264" r:id="rId13"/>
    <p:sldId id="271" r:id="rId14"/>
    <p:sldId id="272" r:id="rId15"/>
    <p:sldId id="275" r:id="rId16"/>
    <p:sldId id="276" r:id="rId17"/>
    <p:sldId id="277" r:id="rId18"/>
    <p:sldId id="278" r:id="rId19"/>
    <p:sldId id="279" r:id="rId20"/>
    <p:sldId id="280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17"/>
  </p:normalViewPr>
  <p:slideViewPr>
    <p:cSldViewPr snapToGrid="0" snapToObjects="1">
      <p:cViewPr varScale="1">
        <p:scale>
          <a:sx n="88" d="100"/>
          <a:sy n="88" d="100"/>
        </p:scale>
        <p:origin x="9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9/6/16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9/6/16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9/6/16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9/6/16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9/6/16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9/6/16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9/6/16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9/6/16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9/6/16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9/6/16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9/6/16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9/6/16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9/6/16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9/6/16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9/6/16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9/6/16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9/6/16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9/6/16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google.com/imgres?imgurl=https://upload.wikimedia.org/wikipedia/en/2/27/Choropleth.gif&amp;imgrefurl=https://en.wikipedia.org/wiki/Thematic_map&amp;h=253&amp;w=405&amp;tbnid=387izW3laiw7yM:&amp;tbnh=133&amp;tbnw=214&amp;docid=8qv-y4WB7Bdk9M&amp;usg=__ML0_fOM29kEsMWuIrf81Svs9W5s=&amp;sa=X&amp;ved=0ahUKEwiC16OnwvnOAhUDJR4KHQ-yA1wQ9QEIIDAA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Features of Maps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0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Physical Map of the Wor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914" y="1704976"/>
            <a:ext cx="8240486" cy="503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u="sng" dirty="0"/>
              <a:t>World Physical Map</a:t>
            </a:r>
          </a:p>
        </p:txBody>
      </p:sp>
    </p:spTree>
    <p:extLst>
      <p:ext uri="{BB962C8B-B14F-4D97-AF65-F5344CB8AC3E}">
        <p14:creationId xmlns:p14="http://schemas.microsoft.com/office/powerpoint/2010/main" val="2069867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u="sng" dirty="0" smtClean="0"/>
              <a:t>Thematic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</a:t>
            </a:r>
            <a:r>
              <a:rPr lang="en-US" altLang="en-US" dirty="0" smtClean="0"/>
              <a:t>esigned </a:t>
            </a:r>
            <a:r>
              <a:rPr lang="en-US" altLang="en-US" dirty="0"/>
              <a:t>to show a particular theme connected with a specific geographic </a:t>
            </a:r>
            <a:r>
              <a:rPr lang="en-US" altLang="en-US" dirty="0" smtClean="0"/>
              <a:t>area</a:t>
            </a:r>
          </a:p>
          <a:p>
            <a:r>
              <a:rPr lang="en-US" dirty="0" smtClean="0"/>
              <a:t>Could detail physical, social, political aspects of a region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AutoShape 4" descr="mage result for what to thematic maps show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2038350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121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Thematic Map of Africa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372" y="1737932"/>
            <a:ext cx="6715346" cy="5023834"/>
          </a:xfrm>
        </p:spPr>
      </p:pic>
    </p:spTree>
    <p:extLst>
      <p:ext uri="{BB962C8B-B14F-4D97-AF65-F5344CB8AC3E}">
        <p14:creationId xmlns:p14="http://schemas.microsoft.com/office/powerpoint/2010/main" val="716580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u="sng"/>
              <a:t>Climate Map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climate of a place is the weather it has season by season, year after year</a:t>
            </a:r>
          </a:p>
          <a:p>
            <a:r>
              <a:rPr lang="en-US" altLang="en-US"/>
              <a:t>Rainfall and temperature are climate’s main ingredients</a:t>
            </a:r>
          </a:p>
          <a:p>
            <a:r>
              <a:rPr lang="en-US" altLang="en-US"/>
              <a:t>Climate is affected by elevation, distance from the ocean, and latitude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656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u="sng"/>
              <a:t>World Climate Map</a:t>
            </a:r>
          </a:p>
        </p:txBody>
      </p:sp>
      <p:pic>
        <p:nvPicPr>
          <p:cNvPr id="12294" name="Picture 6" descr="climate_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514" y="1607457"/>
            <a:ext cx="8868229" cy="485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795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u="sng"/>
              <a:t>Topographic Map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332038"/>
            <a:ext cx="8229600" cy="3992562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	</a:t>
            </a:r>
            <a:r>
              <a:rPr lang="en-US" altLang="en-US" sz="3600" b="1"/>
              <a:t>These maps generally represent a small area with a lot of detail.  They show elevation with contour lines, natural and man-made features.</a:t>
            </a:r>
          </a:p>
        </p:txBody>
      </p:sp>
    </p:spTree>
    <p:extLst>
      <p:ext uri="{BB962C8B-B14F-4D97-AF65-F5344CB8AC3E}">
        <p14:creationId xmlns:p14="http://schemas.microsoft.com/office/powerpoint/2010/main" val="11697024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8" name="Picture 8" descr="Topographic_map_exam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295400"/>
            <a:ext cx="5162550" cy="516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9" name="Rectangle 9"/>
          <p:cNvSpPr>
            <a:spLocks noGrp="1" noChangeArrowheads="1"/>
          </p:cNvSpPr>
          <p:nvPr>
            <p:ph type="title"/>
          </p:nvPr>
        </p:nvSpPr>
        <p:spPr>
          <a:xfrm>
            <a:off x="1981200" y="228601"/>
            <a:ext cx="8229600" cy="792163"/>
          </a:xfrm>
        </p:spPr>
        <p:txBody>
          <a:bodyPr/>
          <a:lstStyle/>
          <a:p>
            <a:r>
              <a:rPr lang="en-US" altLang="en-US" b="1" u="sng"/>
              <a:t>Topographic Map</a:t>
            </a:r>
          </a:p>
        </p:txBody>
      </p:sp>
    </p:spTree>
    <p:extLst>
      <p:ext uri="{BB962C8B-B14F-4D97-AF65-F5344CB8AC3E}">
        <p14:creationId xmlns:p14="http://schemas.microsoft.com/office/powerpoint/2010/main" val="1123016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u="sng"/>
              <a:t>Land Use Resource Map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905000" y="1676401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en-US" sz="3600" b="1"/>
              <a:t>	</a:t>
            </a:r>
            <a:endParaRPr lang="en-US" altLang="en-US" sz="3600" b="1" smtClean="0"/>
          </a:p>
          <a:p>
            <a:pPr>
              <a:buFontTx/>
              <a:buNone/>
            </a:pPr>
            <a:r>
              <a:rPr lang="en-US" altLang="en-US" sz="3600" b="1" smtClean="0"/>
              <a:t>These </a:t>
            </a:r>
            <a:r>
              <a:rPr lang="en-US" altLang="en-US" sz="3600" b="1"/>
              <a:t>maps show how land is being used.  </a:t>
            </a:r>
            <a:r>
              <a:rPr lang="en-US" altLang="en-US" sz="3600" b="1" dirty="0"/>
              <a:t>This might refer to:</a:t>
            </a:r>
          </a:p>
          <a:p>
            <a:r>
              <a:rPr lang="en-US" altLang="en-US" sz="3600" b="1" dirty="0"/>
              <a:t>vegetation</a:t>
            </a:r>
          </a:p>
          <a:p>
            <a:r>
              <a:rPr lang="en-US" altLang="en-US" sz="3600" b="1" dirty="0"/>
              <a:t>crops being grown</a:t>
            </a:r>
          </a:p>
          <a:p>
            <a:r>
              <a:rPr lang="en-US" altLang="en-US" sz="3600" b="1" dirty="0"/>
              <a:t>forest vs. Agriculture </a:t>
            </a:r>
          </a:p>
          <a:p>
            <a:r>
              <a:rPr lang="en-US" altLang="en-US" sz="3600" b="1" dirty="0"/>
              <a:t>mines and wells</a:t>
            </a:r>
          </a:p>
          <a:p>
            <a:r>
              <a:rPr lang="en-US" altLang="en-US" sz="3600" b="1" dirty="0"/>
              <a:t>city zoning.</a:t>
            </a:r>
          </a:p>
        </p:txBody>
      </p:sp>
    </p:spTree>
    <p:extLst>
      <p:ext uri="{BB962C8B-B14F-4D97-AF65-F5344CB8AC3E}">
        <p14:creationId xmlns:p14="http://schemas.microsoft.com/office/powerpoint/2010/main" val="17594147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1" name="Picture 5" descr="World Map of Minera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814389"/>
            <a:ext cx="7620000" cy="522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21912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5" name="Picture 5" descr="World Map Of Natural Veget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84188"/>
            <a:ext cx="8458200" cy="594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430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title tells the subject of the map and gives an idea of what information is shown</a:t>
            </a:r>
          </a:p>
          <a:p>
            <a:endParaRPr lang="en-US" dirty="0"/>
          </a:p>
        </p:txBody>
      </p:sp>
      <p:sp>
        <p:nvSpPr>
          <p:cNvPr id="4" name="AutoShape 2" descr="mage result for map with titl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286" y="3715657"/>
            <a:ext cx="7692571" cy="3142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43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71" name="Picture 7" descr="uswind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44489"/>
            <a:ext cx="8305800" cy="622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990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Compass Rose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compass rose shows the directions: north, south, east and west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051" y="3479796"/>
            <a:ext cx="2743200" cy="295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12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legend, or key, lists and explains the symbols and colors used on the map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057" y="3918857"/>
            <a:ext cx="6981372" cy="2982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93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scale can be used to figure out the distance between two locations on a map.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086" y="3715657"/>
            <a:ext cx="5791200" cy="2587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03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Maps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9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u="sng"/>
              <a:t>Political Maps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Usually colored  by country or by state</a:t>
            </a:r>
          </a:p>
          <a:p>
            <a:pPr>
              <a:lnSpc>
                <a:spcPct val="90000"/>
              </a:lnSpc>
            </a:pPr>
            <a:r>
              <a:rPr lang="en-US" altLang="en-US"/>
              <a:t>Political colors make it easy to compare size, shape, and location</a:t>
            </a:r>
          </a:p>
          <a:p>
            <a:pPr>
              <a:lnSpc>
                <a:spcPct val="90000"/>
              </a:lnSpc>
            </a:pPr>
            <a:r>
              <a:rPr lang="en-US" altLang="en-US"/>
              <a:t>Bold letters often make the country names stand out</a:t>
            </a:r>
          </a:p>
          <a:p>
            <a:pPr>
              <a:lnSpc>
                <a:spcPct val="90000"/>
              </a:lnSpc>
            </a:pPr>
            <a:r>
              <a:rPr lang="en-US" altLang="en-US"/>
              <a:t>Symbols make it easy to tell capitals from other cities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Political maps also name certain physical features, such as rivers and lakes</a:t>
            </a:r>
          </a:p>
        </p:txBody>
      </p:sp>
    </p:spTree>
    <p:extLst>
      <p:ext uri="{BB962C8B-B14F-4D97-AF65-F5344CB8AC3E}">
        <p14:creationId xmlns:p14="http://schemas.microsoft.com/office/powerpoint/2010/main" val="110379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u="sng"/>
              <a:t>World Political Map</a:t>
            </a:r>
          </a:p>
        </p:txBody>
      </p:sp>
      <p:pic>
        <p:nvPicPr>
          <p:cNvPr id="8198" name="Picture 6" descr="Political Map of the Wor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343" y="1700214"/>
            <a:ext cx="8236857" cy="4843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420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u="sng" dirty="0"/>
              <a:t>Physical Map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Has colors that make natural patterns stand out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The colors on the map can stand for types of vegetation, mountain, and natural features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Names of big natural features are easy to see</a:t>
            </a:r>
          </a:p>
          <a:p>
            <a:pPr>
              <a:lnSpc>
                <a:spcPct val="90000"/>
              </a:lnSpc>
            </a:pPr>
            <a:r>
              <a:rPr lang="en-US" altLang="en-US"/>
              <a:t>Physical maps also include some political information, such as boundaries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843591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163</TotalTime>
  <Words>241</Words>
  <Application>Microsoft Macintosh PowerPoint</Application>
  <PresentationFormat>Widescreen</PresentationFormat>
  <Paragraphs>43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Trebuchet MS</vt:lpstr>
      <vt:lpstr>Arial</vt:lpstr>
      <vt:lpstr>Berlin</vt:lpstr>
      <vt:lpstr>Features of Maps</vt:lpstr>
      <vt:lpstr>Title</vt:lpstr>
      <vt:lpstr>Compass Rose</vt:lpstr>
      <vt:lpstr>Legend</vt:lpstr>
      <vt:lpstr>Scale</vt:lpstr>
      <vt:lpstr>Types of Maps</vt:lpstr>
      <vt:lpstr>Political Maps</vt:lpstr>
      <vt:lpstr>World Political Map</vt:lpstr>
      <vt:lpstr>Physical Map</vt:lpstr>
      <vt:lpstr>World Physical Map</vt:lpstr>
      <vt:lpstr>Thematic Map</vt:lpstr>
      <vt:lpstr>Thematic Map of Africa </vt:lpstr>
      <vt:lpstr>Climate Map</vt:lpstr>
      <vt:lpstr>World Climate Map</vt:lpstr>
      <vt:lpstr>Topographic Map</vt:lpstr>
      <vt:lpstr>Topographic Map</vt:lpstr>
      <vt:lpstr>Land Use Resource Map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Maps</dc:title>
  <dc:creator>Brittiney Lazar</dc:creator>
  <cp:lastModifiedBy>Brittiney Lazar</cp:lastModifiedBy>
  <cp:revision>8</cp:revision>
  <dcterms:created xsi:type="dcterms:W3CDTF">2016-09-06T00:29:52Z</dcterms:created>
  <dcterms:modified xsi:type="dcterms:W3CDTF">2016-09-06T11:32:00Z</dcterms:modified>
</cp:coreProperties>
</file>